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79" r:id="rId3"/>
    <p:sldId id="257" r:id="rId4"/>
    <p:sldId id="280" r:id="rId5"/>
    <p:sldId id="281" r:id="rId6"/>
    <p:sldId id="259" r:id="rId7"/>
    <p:sldId id="273" r:id="rId8"/>
    <p:sldId id="274" r:id="rId9"/>
    <p:sldId id="275" r:id="rId10"/>
    <p:sldId id="276" r:id="rId11"/>
    <p:sldId id="277" r:id="rId12"/>
    <p:sldId id="278" r:id="rId13"/>
  </p:sldIdLst>
  <p:sldSz cx="9144000" cy="6858000" type="screen4x3"/>
  <p:notesSz cx="6858000" cy="9144000"/>
  <p:defaultTextStyle>
    <a:defPPr>
      <a:defRPr lang="ru-RU"/>
    </a:defPPr>
    <a:lvl1pPr marL="0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2221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4442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6663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8884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1105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53326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45546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37767" algn="l" defTabSz="98444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59" autoAdjust="0"/>
  </p:normalViewPr>
  <p:slideViewPr>
    <p:cSldViewPr>
      <p:cViewPr>
        <p:scale>
          <a:sx n="100" d="100"/>
          <a:sy n="100" d="100"/>
        </p:scale>
        <p:origin x="-725" y="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FBE7F-5296-4D37-8F59-2D5334FD4CF7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5EFF0-9DB1-4743-B289-28B0270B70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5EFF0-9DB1-4743-B289-28B0270B70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A6299-E3EB-4F62-9C7E-5952D39D80BC}" type="datetimeFigureOut">
              <a:rPr lang="ru-RU" smtClean="0"/>
              <a:pPr/>
              <a:t>29.12.2014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7ED9A-2930-4370-AC1F-5A322DDAE8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Малоэтажная застройка в Эжве 6-й мрк\Картинки\В3\j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rcRect/>
          <a:stretch>
            <a:fillRect/>
          </a:stretch>
        </p:blipFill>
        <p:spPr bwMode="auto">
          <a:xfrm>
            <a:off x="683568" y="764704"/>
            <a:ext cx="7740352" cy="580526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00800" cy="104867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Малоэтажный жилой комплекс </a:t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по проспекту Бумажников в </a:t>
            </a:r>
            <a:r>
              <a:rPr lang="ru-R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Эжвинском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районе </a:t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г. Сыктывкара Республики Коми</a:t>
            </a:r>
          </a:p>
        </p:txBody>
      </p:sp>
      <p:pic>
        <p:nvPicPr>
          <p:cNvPr id="1027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2656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P:\Малоэтажная застройка в Эжве 6-й мрк\Картинки\В3\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Малоэтажная застройка в Эжве 6-й мрк\Картинки\В3\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7999"/>
          </a:xfrm>
          <a:prstGeom prst="rect">
            <a:avLst/>
          </a:prstGeom>
          <a:noFill/>
        </p:spPr>
      </p:pic>
      <p:pic>
        <p:nvPicPr>
          <p:cNvPr id="5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Малоэтажная застройка в Эжве 6-й мрк\Картинки\В3\j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  <p:pic>
        <p:nvPicPr>
          <p:cNvPr id="10244" name="Picture 4" descr="P:\Малоэтажная застройка в Эжве 6-й мрк\Презентация\ТЭ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38577" y="-1338579"/>
            <a:ext cx="6466845" cy="914399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:\Малоэтажная застройка в Эжве 6-й мрк\Презентация\ГП 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63" r="3674" b="1871"/>
          <a:stretch>
            <a:fillRect/>
          </a:stretch>
        </p:blipFill>
        <p:spPr bwMode="auto">
          <a:xfrm rot="16200000">
            <a:off x="1006820" y="-1430756"/>
            <a:ext cx="6410281" cy="8928993"/>
          </a:xfrm>
          <a:prstGeom prst="rect">
            <a:avLst/>
          </a:prstGeom>
          <a:noFill/>
        </p:spPr>
      </p:pic>
      <p:pic>
        <p:nvPicPr>
          <p:cNvPr id="2054" name="Picture 6" descr="P:\Малоэтажная застройка в Эжве 6-й мрк\Презентация\роз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 rot="16200000">
            <a:off x="385413" y="-277908"/>
            <a:ext cx="1340768" cy="1896585"/>
          </a:xfrm>
          <a:prstGeom prst="rect">
            <a:avLst/>
          </a:prstGeom>
          <a:noFill/>
        </p:spPr>
      </p:pic>
      <p:pic>
        <p:nvPicPr>
          <p:cNvPr id="5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  <p:pic>
        <p:nvPicPr>
          <p:cNvPr id="2055" name="Picture 7" descr="P:\Малоэтажная застройка в Эжве 6-й мрк\Презентация\УСЛ обозн 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491382" y="4470058"/>
            <a:ext cx="1578061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  <p:pic>
        <p:nvPicPr>
          <p:cNvPr id="11267" name="Picture 3" descr="P:\Малоэтажная застройка в Эжве 6-й мрк\Презентация\экспликация.jpg"/>
          <p:cNvPicPr>
            <a:picLocks noChangeAspect="1" noChangeArrowheads="1"/>
          </p:cNvPicPr>
          <p:nvPr/>
        </p:nvPicPr>
        <p:blipFill>
          <a:blip r:embed="rId3" cstate="print"/>
          <a:srcRect r="3764"/>
          <a:stretch>
            <a:fillRect/>
          </a:stretch>
        </p:blipFill>
        <p:spPr bwMode="auto">
          <a:xfrm rot="16200000">
            <a:off x="1460281" y="-1460281"/>
            <a:ext cx="6223438" cy="9144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Малоэтажная застройка в Эжве 6-й мрк\Презентация\ГП 3.jpg"/>
          <p:cNvPicPr>
            <a:picLocks noChangeAspect="1" noChangeArrowheads="1"/>
          </p:cNvPicPr>
          <p:nvPr/>
        </p:nvPicPr>
        <p:blipFill>
          <a:blip r:embed="rId2" cstate="print"/>
          <a:srcRect t="4064" r="6278" b="2214"/>
          <a:stretch>
            <a:fillRect/>
          </a:stretch>
        </p:blipFill>
        <p:spPr bwMode="auto">
          <a:xfrm rot="16200000">
            <a:off x="1338577" y="-1338577"/>
            <a:ext cx="6466846" cy="9144000"/>
          </a:xfrm>
          <a:prstGeom prst="rect">
            <a:avLst/>
          </a:prstGeom>
          <a:noFill/>
        </p:spPr>
      </p:pic>
      <p:pic>
        <p:nvPicPr>
          <p:cNvPr id="6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  <p:pic>
        <p:nvPicPr>
          <p:cNvPr id="7" name="Picture 6" descr="P:\Малоэтажная застройка в Эжве 6-й мрк\Презентация\роза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rcRect/>
          <a:stretch>
            <a:fillRect/>
          </a:stretch>
        </p:blipFill>
        <p:spPr bwMode="auto">
          <a:xfrm rot="16200000">
            <a:off x="385413" y="-277908"/>
            <a:ext cx="1340768" cy="189658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Малоэтажная застройка в Эжве 6-й мрк\Картинки\В3\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Малоэтажная застройка в Эжве 6-й мрк\Картинки\В3\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Малоэтажная застройка в Эжве 6-й мрк\Картинки\В3\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Малоэтажная застройка в Эжве 6-й мрк\Картинки\В3\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8" cy="6857999"/>
          </a:xfrm>
          <a:prstGeom prst="rect">
            <a:avLst/>
          </a:prstGeom>
          <a:noFill/>
        </p:spPr>
      </p:pic>
      <p:pic>
        <p:nvPicPr>
          <p:cNvPr id="5" name="Picture 3" descr="P:\Застройка Шордор-2\Презентуха\надпи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07313"/>
            <a:ext cx="9143999" cy="4506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4</Words>
  <Application>Microsoft Office PowerPoint</Application>
  <PresentationFormat>Экран (4:3)</PresentationFormat>
  <Paragraphs>2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Малоэтажный жилой комплекс  по проспекту Бумажников в Эжвинском районе  г. Сыктывкара Республики Коми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14-ЭТАЖНЫЙ ЖИЛОЙ ДОМ В I</dc:title>
  <dc:creator>akokushkin</dc:creator>
  <cp:lastModifiedBy>krupko-dv</cp:lastModifiedBy>
  <cp:revision>50</cp:revision>
  <dcterms:created xsi:type="dcterms:W3CDTF">2013-04-23T12:33:47Z</dcterms:created>
  <dcterms:modified xsi:type="dcterms:W3CDTF">2014-12-29T12:18:42Z</dcterms:modified>
</cp:coreProperties>
</file>